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0"/>
  </p:notesMasterIdLst>
  <p:handoutMasterIdLst>
    <p:handoutMasterId r:id="rId31"/>
  </p:handoutMasterIdLst>
  <p:sldIdLst>
    <p:sldId id="679" r:id="rId2"/>
    <p:sldId id="695" r:id="rId3"/>
    <p:sldId id="680" r:id="rId4"/>
    <p:sldId id="681" r:id="rId5"/>
    <p:sldId id="682" r:id="rId6"/>
    <p:sldId id="683" r:id="rId7"/>
    <p:sldId id="685" r:id="rId8"/>
    <p:sldId id="686" r:id="rId9"/>
    <p:sldId id="687" r:id="rId10"/>
    <p:sldId id="684" r:id="rId11"/>
    <p:sldId id="688" r:id="rId12"/>
    <p:sldId id="689" r:id="rId13"/>
    <p:sldId id="690" r:id="rId14"/>
    <p:sldId id="691" r:id="rId15"/>
    <p:sldId id="692" r:id="rId16"/>
    <p:sldId id="693" r:id="rId17"/>
    <p:sldId id="694" r:id="rId18"/>
    <p:sldId id="696" r:id="rId19"/>
    <p:sldId id="697" r:id="rId20"/>
    <p:sldId id="698" r:id="rId21"/>
    <p:sldId id="699" r:id="rId22"/>
    <p:sldId id="700" r:id="rId23"/>
    <p:sldId id="701" r:id="rId24"/>
    <p:sldId id="702" r:id="rId25"/>
    <p:sldId id="703" r:id="rId26"/>
    <p:sldId id="704" r:id="rId27"/>
    <p:sldId id="707" r:id="rId28"/>
    <p:sldId id="705" r:id="rId29"/>
  </p:sldIdLst>
  <p:sldSz cx="9144000" cy="6858000" type="screen4x3"/>
  <p:notesSz cx="6797675" cy="9928225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10000"/>
    <a:srgbClr val="800000"/>
    <a:srgbClr val="A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63847" autoAdjust="0"/>
  </p:normalViewPr>
  <p:slideViewPr>
    <p:cSldViewPr snapToGrid="0" snapToObjects="1">
      <p:cViewPr varScale="1">
        <p:scale>
          <a:sx n="72" d="100"/>
          <a:sy n="72" d="100"/>
        </p:scale>
        <p:origin x="-19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ABF9B-247A-E042-AF29-52A4501E3DBC}" type="datetimeFigureOut">
              <a:rPr kumimoji="1" lang="ja-JP" altLang="en-US" smtClean="0"/>
              <a:pPr/>
              <a:t>2016/9/1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F1843-C3F5-3D40-B419-89E7E059F5F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770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08EF7-1894-F549-A5FA-48CDB1394516}" type="datetimeFigureOut">
              <a:rPr kumimoji="1" lang="ja-JP" altLang="en-US" smtClean="0"/>
              <a:pPr/>
              <a:t>2016/9/1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0DC30-9171-D342-827B-94582DF8ADB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0541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Thank you</a:t>
            </a:r>
            <a:r>
              <a:rPr lang="en-US" altLang="ko-KR" baseline="0" dirty="0" smtClean="0"/>
              <a:t> for introduction. (</a:t>
            </a:r>
            <a:r>
              <a:rPr lang="ko-KR" altLang="en-US" baseline="0" dirty="0" smtClean="0"/>
              <a:t>사회자 </a:t>
            </a:r>
            <a:r>
              <a:rPr lang="ko-KR" altLang="en-US" baseline="0" dirty="0" err="1" smtClean="0"/>
              <a:t>진행후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r>
              <a:rPr lang="en-US" altLang="ko-KR" baseline="0" dirty="0" smtClean="0"/>
              <a:t>My name is</a:t>
            </a:r>
            <a:r>
              <a:rPr lang="en-US" altLang="ko-KR" dirty="0" smtClean="0"/>
              <a:t> Gihwan Oh. </a:t>
            </a:r>
            <a:endParaRPr lang="en-US" altLang="ko-KR" baseline="0" dirty="0" smtClean="0"/>
          </a:p>
          <a:p>
            <a:r>
              <a:rPr lang="en-US" altLang="ko-KR" baseline="0" dirty="0" smtClean="0"/>
              <a:t>Today,/ I will present our recent work/ on SQLite Optimization with Phase Change Memory for Mobile Applications.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As far as we know,/ this is the first work/ in database community/ using real PCM Chips.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This is a joint work with my advisor/ Sang-Won Lee at S K </a:t>
            </a:r>
            <a:r>
              <a:rPr lang="en-US" altLang="ko-KR" baseline="0" dirty="0" err="1" smtClean="0"/>
              <a:t>K</a:t>
            </a:r>
            <a:r>
              <a:rPr lang="en-US" altLang="ko-KR" baseline="0" dirty="0" smtClean="0"/>
              <a:t> U,(</a:t>
            </a:r>
            <a:r>
              <a:rPr lang="ko-KR" altLang="en-US" baseline="0" dirty="0" smtClean="0"/>
              <a:t>천천히</a:t>
            </a:r>
            <a:r>
              <a:rPr lang="en-US" altLang="ko-KR" baseline="0" dirty="0" smtClean="0"/>
              <a:t>) </a:t>
            </a:r>
            <a:r>
              <a:rPr lang="en-US" altLang="ko-KR" baseline="0" dirty="0" err="1" smtClean="0"/>
              <a:t>Sangchul</a:t>
            </a:r>
            <a:r>
              <a:rPr lang="en-US" altLang="ko-KR" baseline="0" dirty="0" smtClean="0"/>
              <a:t> Kim/ and </a:t>
            </a:r>
            <a:r>
              <a:rPr lang="en-US" altLang="ko-KR" baseline="0" dirty="0" err="1" smtClean="0"/>
              <a:t>Bongki</a:t>
            </a:r>
            <a:r>
              <a:rPr lang="en-US" altLang="ko-KR" baseline="0" dirty="0" smtClean="0"/>
              <a:t> Moon at Se Na Un.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====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====== </a:t>
            </a:r>
            <a:r>
              <a:rPr lang="en-US" altLang="ko-KR" dirty="0" err="1" smtClean="0"/>
              <a:t>dGood</a:t>
            </a:r>
            <a:r>
              <a:rPr lang="en-US" altLang="ko-KR" dirty="0" smtClean="0"/>
              <a:t> afternoon</a:t>
            </a:r>
            <a:r>
              <a:rPr lang="en-US" altLang="ko-KR" baseline="0" dirty="0" smtClean="0"/>
              <a:t> everyone</a:t>
            </a:r>
          </a:p>
          <a:p>
            <a:r>
              <a:rPr lang="en-US" altLang="ko-KR" baseline="0" dirty="0" smtClean="0"/>
              <a:t>We designed and Implemented a new physiological Logging system for SQLite with a Real PCM</a:t>
            </a:r>
          </a:p>
          <a:p>
            <a:r>
              <a:rPr lang="en-US" altLang="ko-KR" baseline="0" dirty="0" smtClean="0"/>
              <a:t>We call this new approach Per-page-logging with PCM, and in short PPL.</a:t>
            </a:r>
          </a:p>
          <a:p>
            <a:endParaRPr lang="en-US" altLang="ko-KR" baseline="0" dirty="0" smtClean="0"/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1C62454-CBEE-4347-8D67-0316A341EA30}" type="slidenum">
              <a:rPr lang="ko-KR" altLang="en-US" smtClean="0"/>
              <a:pPr eaLnBrk="1" hangingPunct="1"/>
              <a:t>1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28612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970762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317284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463228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11560" y="1412777"/>
            <a:ext cx="7772400" cy="1152128"/>
          </a:xfrm>
        </p:spPr>
        <p:txBody>
          <a:bodyPr>
            <a:normAutofit/>
          </a:bodyPr>
          <a:lstStyle>
            <a:lvl1pPr>
              <a:defRPr sz="3600" baseline="0"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</a:lstStyle>
          <a:p>
            <a:r>
              <a:rPr lang="en-US" altLang="ko-KR" dirty="0" smtClean="0"/>
              <a:t>The Title of Your Presentation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11560" y="3212976"/>
            <a:ext cx="6400800" cy="7200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Department of Computer and Electrical Engineering</a:t>
            </a:r>
          </a:p>
          <a:p>
            <a:r>
              <a:rPr lang="en-US" altLang="ko-KR" dirty="0" err="1" smtClean="0"/>
              <a:t>Sungkyunkwan</a:t>
            </a:r>
            <a:r>
              <a:rPr lang="en-US" altLang="ko-KR" dirty="0" smtClean="0"/>
              <a:t> University</a:t>
            </a: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2636912"/>
            <a:ext cx="4392488" cy="432048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 lang="ko-KR" altLang="en-US" sz="1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</a:lstStyle>
          <a:p>
            <a:pPr lvl="0"/>
            <a:r>
              <a:rPr lang="en-US" altLang="ko-KR" dirty="0" smtClean="0"/>
              <a:t>Your name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612130" y="4437063"/>
            <a:ext cx="4679950" cy="1368425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ea typeface="나눔고딕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Full paper name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Author, co-author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Published conference/journal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30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11560" y="1412777"/>
            <a:ext cx="7772400" cy="1152128"/>
          </a:xfrm>
        </p:spPr>
        <p:txBody>
          <a:bodyPr>
            <a:normAutofit/>
          </a:bodyPr>
          <a:lstStyle>
            <a:lvl1pPr>
              <a:defRPr sz="3600" baseline="0"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</a:lstStyle>
          <a:p>
            <a:r>
              <a:rPr lang="en-US" altLang="ko-KR" dirty="0" smtClean="0"/>
              <a:t>The Title of Your Presentation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11560" y="3212976"/>
            <a:ext cx="6400800" cy="7200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Department of Computer and Electrical Engineering</a:t>
            </a:r>
          </a:p>
          <a:p>
            <a:r>
              <a:rPr lang="en-US" altLang="ko-KR" dirty="0" err="1" smtClean="0"/>
              <a:t>Sungkyunkwan</a:t>
            </a:r>
            <a:r>
              <a:rPr lang="en-US" altLang="ko-KR" dirty="0" smtClean="0"/>
              <a:t> University</a:t>
            </a: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2636912"/>
            <a:ext cx="4392488" cy="432048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 lang="ko-KR" altLang="en-US" sz="1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</a:lstStyle>
          <a:p>
            <a:pPr lvl="0"/>
            <a:r>
              <a:rPr lang="en-US" altLang="ko-KR" dirty="0" smtClean="0"/>
              <a:t>Your name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612130" y="4437063"/>
            <a:ext cx="4679950" cy="1368425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ea typeface="나눔고딕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Full paper name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Author, co-author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Published conference/journal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30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01" y="1334079"/>
            <a:ext cx="7928435" cy="5022271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89308" y="6356350"/>
            <a:ext cx="2133600" cy="365125"/>
          </a:xfrm>
        </p:spPr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54948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36439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448609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3484779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6791889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3305961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4827308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 smtClean="0"/>
              <a:t>그림을 추가하려면 아이콘을 클릭하십시오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781914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801" y="274638"/>
            <a:ext cx="7928435" cy="931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 smtClean="0"/>
              <a:t>마스터 제목 스타일 편집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801" y="1334080"/>
            <a:ext cx="7928435" cy="47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 smtClean="0"/>
              <a:t>마스터 텍스트 스타일을 편집합니다</a:t>
            </a:r>
          </a:p>
          <a:p>
            <a:pPr lvl="1"/>
            <a:r>
              <a:rPr kumimoji="1" lang="ko-KR" altLang="en-US" dirty="0" smtClean="0"/>
              <a:t>둘째 수준</a:t>
            </a:r>
          </a:p>
          <a:p>
            <a:pPr lvl="2"/>
            <a:r>
              <a:rPr kumimoji="1" lang="ko-KR" altLang="en-US" dirty="0" smtClean="0"/>
              <a:t>셋째 수준</a:t>
            </a:r>
          </a:p>
          <a:p>
            <a:pPr lvl="3"/>
            <a:r>
              <a:rPr kumimoji="1" lang="ko-KR" altLang="en-US" dirty="0" smtClean="0"/>
              <a:t>넷째 수준</a:t>
            </a:r>
          </a:p>
          <a:p>
            <a:pPr lvl="4"/>
            <a:r>
              <a:rPr kumimoji="1" lang="ko-KR" altLang="en-US" dirty="0" smtClean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"/>
                <a:cs typeface="Calibri"/>
              </a:defRPr>
            </a:lvl1pPr>
          </a:lstStyle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"/>
                <a:cs typeface="Calibri"/>
              </a:defRPr>
            </a:lvl1pPr>
          </a:lstStyle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"/>
                <a:cs typeface="Calibri"/>
              </a:defRPr>
            </a:lvl1pPr>
          </a:lstStyle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180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0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1" hangingPunct="1">
        <a:spcBef>
          <a:spcPct val="0"/>
        </a:spcBef>
        <a:buNone/>
        <a:defRPr kumimoji="1" sz="44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1pPr>
    </p:titleStyle>
    <p:bodyStyle>
      <a:lvl1pPr marL="342900" indent="-342900" algn="l" defTabSz="457200" rtl="0" eaLnBrk="1" latinLnBrk="1" hangingPunct="1">
        <a:lnSpc>
          <a:spcPct val="100000"/>
        </a:lnSpc>
        <a:spcBef>
          <a:spcPts val="2000"/>
        </a:spcBef>
        <a:buClr>
          <a:srgbClr val="AA0000"/>
        </a:buClr>
        <a:buFont typeface="Arial"/>
        <a:buChar char="•"/>
        <a:defRPr kumimoji="1" sz="32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1pPr>
      <a:lvl2pPr marL="742950" indent="-285750" algn="l" defTabSz="457200" rtl="0" eaLnBrk="1" latinLnBrk="1" hangingPunct="1">
        <a:spcBef>
          <a:spcPct val="20000"/>
        </a:spcBef>
        <a:buClr>
          <a:srgbClr val="AA0000"/>
        </a:buClr>
        <a:buFont typeface="Arial"/>
        <a:buChar char="–"/>
        <a:defRPr kumimoji="1" sz="28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2pPr>
      <a:lvl3pPr marL="1143000" indent="-228600" algn="l" defTabSz="457200" rtl="0" eaLnBrk="1" latinLnBrk="1" hangingPunct="1">
        <a:spcBef>
          <a:spcPct val="20000"/>
        </a:spcBef>
        <a:buClr>
          <a:srgbClr val="AA0000"/>
        </a:buClr>
        <a:buFont typeface="Arial"/>
        <a:buChar char="•"/>
        <a:defRPr kumimoji="1" sz="24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3pPr>
      <a:lvl4pPr marL="1600200" indent="-228600" algn="l" defTabSz="457200" rtl="0" eaLnBrk="1" latinLnBrk="1" hangingPunct="1">
        <a:spcBef>
          <a:spcPct val="20000"/>
        </a:spcBef>
        <a:buClr>
          <a:srgbClr val="AA0000"/>
        </a:buClr>
        <a:buFont typeface="Arial"/>
        <a:buChar char="–"/>
        <a:defRPr kumimoji="1" sz="20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4pPr>
      <a:lvl5pPr marL="2057400" indent="-228600" algn="l" defTabSz="457200" rtl="0" eaLnBrk="1" latinLnBrk="1" hangingPunct="1">
        <a:spcBef>
          <a:spcPct val="20000"/>
        </a:spcBef>
        <a:buClr>
          <a:srgbClr val="AA0000"/>
        </a:buClr>
        <a:buFont typeface="Arial"/>
        <a:buChar char="»"/>
        <a:defRPr kumimoji="1" sz="20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5pPr>
      <a:lvl6pPr marL="25146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ctrTitle"/>
          </p:nvPr>
        </p:nvSpPr>
        <p:spPr>
          <a:xfrm>
            <a:off x="685800" y="1416107"/>
            <a:ext cx="7772400" cy="218434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Ubuntu &amp; SQLite </a:t>
            </a:r>
            <a:r>
              <a:rPr lang="ko-KR" altLang="en-US" dirty="0" smtClean="0"/>
              <a:t>설치 가이드</a:t>
            </a:r>
            <a:endParaRPr lang="ko-KR" altLang="en-US" dirty="0" smtClean="0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50000"/>
              </a:lnSpc>
            </a:pPr>
            <a:r>
              <a:rPr lang="ko-KR" altLang="en-US" sz="2400" dirty="0" smtClean="0">
                <a:solidFill>
                  <a:schemeClr val="tx1"/>
                </a:solidFill>
              </a:rPr>
              <a:t>오기환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ko-KR" sz="2000" u="sng" dirty="0" smtClean="0">
                <a:solidFill>
                  <a:schemeClr val="tx1"/>
                </a:solidFill>
              </a:rPr>
              <a:t>wurikiji@skku.edu</a:t>
            </a:r>
            <a:endParaRPr lang="en-US" altLang="ko-KR" sz="1800" u="sng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5" y="5332930"/>
            <a:ext cx="1232833" cy="1263317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92" y="5342031"/>
            <a:ext cx="1281584" cy="124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81"/>
    </mc:Choice>
    <mc:Fallback xmlns="">
      <p:transition spd="slow" advTm="39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5801" y="336552"/>
            <a:ext cx="7928435" cy="50222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 err="1" smtClean="0"/>
              <a:t>Vmware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후 </a:t>
            </a:r>
            <a:r>
              <a:rPr lang="en-US" altLang="ko-KR" dirty="0" smtClean="0"/>
              <a:t>Create a New Virtual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262822"/>
            <a:ext cx="6800850" cy="509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359965" y="2332383"/>
            <a:ext cx="3432313" cy="768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3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5801" y="336552"/>
            <a:ext cx="7928435" cy="50222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 smtClean="0"/>
              <a:t>Ubuntu </a:t>
            </a:r>
            <a:r>
              <a:rPr lang="ko-KR" altLang="en-US" dirty="0" smtClean="0"/>
              <a:t>이미지 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8763"/>
            <a:ext cx="41148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643808" y="3429000"/>
            <a:ext cx="3863009" cy="768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74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01" y="1509919"/>
            <a:ext cx="8189843" cy="460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5801" y="336552"/>
            <a:ext cx="7928435" cy="50222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 smtClean="0"/>
              <a:t>Ubuntu </a:t>
            </a:r>
            <a:r>
              <a:rPr lang="ko-KR" altLang="en-US" dirty="0" smtClean="0"/>
              <a:t>이미지 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140226" y="2408582"/>
            <a:ext cx="3955774" cy="480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12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로그인 아이디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8763"/>
            <a:ext cx="41148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69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용량 넉넉히 설정 </a:t>
            </a:r>
            <a:r>
              <a:rPr lang="en-US" altLang="ko-KR" dirty="0" smtClean="0"/>
              <a:t>(20G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790" y="1334079"/>
            <a:ext cx="5158409" cy="476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89950" y="2898913"/>
            <a:ext cx="1292087" cy="347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06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필요한 경우 하드웨어 설정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우분투에서</a:t>
            </a:r>
            <a:r>
              <a:rPr lang="ko-KR" altLang="en-US" dirty="0" smtClean="0"/>
              <a:t> 사용할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0" y="1926328"/>
            <a:ext cx="3917063" cy="361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169" y="1926328"/>
            <a:ext cx="4437608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60610" y="4386470"/>
            <a:ext cx="1447703" cy="371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39845" y="2319131"/>
            <a:ext cx="2122128" cy="1099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52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이후 자동으로 설치가 진행됨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82" y="1333500"/>
            <a:ext cx="7273311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869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완료 화면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17" y="1205802"/>
            <a:ext cx="7376714" cy="535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8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Sqlite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1727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sqlite.org/download.html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03" y="1333500"/>
            <a:ext cx="6921869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19003" y="2464905"/>
            <a:ext cx="546555" cy="490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15568" y="2985054"/>
            <a:ext cx="1903493" cy="2451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25732" y="4108177"/>
            <a:ext cx="1700495" cy="2451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Vmware</a:t>
            </a:r>
            <a:r>
              <a:rPr lang="en-US" altLang="ko-KR" dirty="0" smtClean="0"/>
              <a:t> / </a:t>
            </a:r>
            <a:r>
              <a:rPr lang="ko-KR" altLang="en-US" dirty="0" err="1" smtClean="0"/>
              <a:t>우분투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0942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Sqlite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소스코드 다운로드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터미널 </a:t>
            </a:r>
            <a:r>
              <a:rPr lang="ko-KR" altLang="en-US" dirty="0" err="1" smtClean="0"/>
              <a:t>실행후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wget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복사한주소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55" y="2168376"/>
            <a:ext cx="6974008" cy="402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23155" y="4982810"/>
            <a:ext cx="538821" cy="35781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92565" y="2537784"/>
            <a:ext cx="3861313" cy="35781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32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Sqlite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소스코드 압축풀기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unzip </a:t>
            </a:r>
            <a:r>
              <a:rPr lang="ko-KR" altLang="en-US" dirty="0" smtClean="0"/>
              <a:t>받은</a:t>
            </a:r>
            <a:r>
              <a:rPr lang="en-US" altLang="ko-KR" dirty="0" smtClean="0"/>
              <a:t>_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_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25" y="2001077"/>
            <a:ext cx="7559229" cy="450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95000" y="3372671"/>
            <a:ext cx="3861313" cy="35781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Sqlite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cd </a:t>
            </a:r>
            <a:r>
              <a:rPr lang="ko-KR" altLang="en-US" dirty="0" err="1" smtClean="0"/>
              <a:t>압축푼폴더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압축해제된</a:t>
            </a:r>
            <a:r>
              <a:rPr lang="ko-KR" altLang="en-US" dirty="0" smtClean="0"/>
              <a:t> 폴더로 이동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9" y="2014330"/>
            <a:ext cx="7725337" cy="38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026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Sqlite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자동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./configure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9" y="2043243"/>
            <a:ext cx="7790597" cy="4172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95001" y="2816080"/>
            <a:ext cx="3158948" cy="1789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69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Sqlite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make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4" y="1989013"/>
            <a:ext cx="7743332" cy="421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95001" y="2816080"/>
            <a:ext cx="3158948" cy="1789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199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컴파일 완료 후 폴더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95001" y="2816080"/>
            <a:ext cx="3158948" cy="1789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8" y="1457297"/>
            <a:ext cx="7634338" cy="458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541105" y="2252863"/>
            <a:ext cx="581399" cy="1789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79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Sqlite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95001" y="2816080"/>
            <a:ext cx="3158948" cy="1789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23" y="1951520"/>
            <a:ext cx="7190673" cy="421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366711" y="3114248"/>
            <a:ext cx="3158948" cy="1789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21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아이디 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9/1/2016</a:t>
            </a:fld>
            <a:endParaRPr lang="ja-JP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6219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Github.com </a:t>
            </a:r>
            <a:r>
              <a:rPr lang="ko-KR" altLang="en-US" dirty="0" smtClean="0"/>
              <a:t>아이디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19" y="1334079"/>
            <a:ext cx="8451820" cy="529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34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5801" y="336552"/>
            <a:ext cx="7928435" cy="50222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 smtClean="0"/>
              <a:t>www.vmware.com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3074" name="Picture 2" descr="D:\Dropbox\스크린샷\스크린샷 2016-09-01 11.51.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92" y="1097971"/>
            <a:ext cx="7194572" cy="47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05947" y="2213113"/>
            <a:ext cx="755375" cy="331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73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5801" y="336552"/>
            <a:ext cx="7928435" cy="502227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다운로드 </a:t>
            </a:r>
            <a:r>
              <a:rPr lang="en-US" altLang="ko-KR" dirty="0" smtClean="0"/>
              <a:t>-&gt; workstation player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4098" name="Picture 2" descr="D:\Dropbox\스크린샷\스크린샷 2016-09-01 11.51.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84" y="1181676"/>
            <a:ext cx="7222899" cy="51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213114" y="5213049"/>
            <a:ext cx="1543878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3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5801" y="336552"/>
            <a:ext cx="7928435" cy="502227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자기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에 맞는 버전 다운로드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89" y="1192696"/>
            <a:ext cx="6493485" cy="516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042991" y="3207026"/>
            <a:ext cx="1298713" cy="1417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3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5801" y="336552"/>
            <a:ext cx="7928435" cy="502227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설치 </a:t>
            </a:r>
            <a:r>
              <a:rPr lang="en-US" altLang="ko-KR" dirty="0" smtClean="0"/>
              <a:t>(Next </a:t>
            </a:r>
            <a:r>
              <a:rPr lang="ko-KR" altLang="en-US" dirty="0" smtClean="0"/>
              <a:t>계속 클릭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284840"/>
            <a:ext cx="475297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53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5801" y="336552"/>
            <a:ext cx="7928435" cy="50222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 smtClean="0"/>
              <a:t>www.ubuntu.com/download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36" y="1080354"/>
            <a:ext cx="7812831" cy="5275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77414" y="2525656"/>
            <a:ext cx="1611352" cy="270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7432" y="4029778"/>
            <a:ext cx="1611352" cy="270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3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다운로</a:t>
            </a:r>
            <a:r>
              <a:rPr lang="ko-KR" altLang="en-US" dirty="0"/>
              <a:t>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83" y="1334079"/>
            <a:ext cx="6720785" cy="477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657467" y="4041914"/>
            <a:ext cx="1896272" cy="393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19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기부 금액 설정 후 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0" y="1334079"/>
            <a:ext cx="6422781" cy="515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26163" y="3250507"/>
            <a:ext cx="584307" cy="196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26163" y="3814514"/>
            <a:ext cx="584307" cy="196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26162" y="4344601"/>
            <a:ext cx="584307" cy="196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26163" y="5046967"/>
            <a:ext cx="584307" cy="196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26163" y="5643315"/>
            <a:ext cx="584307" cy="196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869719"/>
      </p:ext>
    </p:extLst>
  </p:cSld>
  <p:clrMapOvr>
    <a:masterClrMapping/>
  </p:clrMapOvr>
</p:sld>
</file>

<file path=ppt/theme/theme1.xml><?xml version="1.0" encoding="utf-8"?>
<a:theme xmlns:a="http://schemas.openxmlformats.org/drawingml/2006/main" name="2012 VLDB 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70C0"/>
          </a:solidFill>
          <a:tailEnd type="arrow"/>
        </a:ln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 VLDB 서식</Template>
  <TotalTime>23995</TotalTime>
  <Words>284</Words>
  <Application>Microsoft Office PowerPoint</Application>
  <PresentationFormat>화면 슬라이드 쇼(4:3)</PresentationFormat>
  <Paragraphs>79</Paragraphs>
  <Slides>28</Slides>
  <Notes>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2012 VLDB 서식</vt:lpstr>
      <vt:lpstr>Ubuntu &amp; SQLite 설치 가이드</vt:lpstr>
      <vt:lpstr>Vmware / 우분투 설치하기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다운로드</vt:lpstr>
      <vt:lpstr>기부 금액 설정 후 다운로드</vt:lpstr>
      <vt:lpstr>PowerPoint 프레젠테이션</vt:lpstr>
      <vt:lpstr>PowerPoint 프레젠테이션</vt:lpstr>
      <vt:lpstr>PowerPoint 프레젠테이션</vt:lpstr>
      <vt:lpstr>우분투 로그인 아이디 설정</vt:lpstr>
      <vt:lpstr>용량 넉넉히 설정 (20G 이상)</vt:lpstr>
      <vt:lpstr>필요한 경우 하드웨어 설정 변경</vt:lpstr>
      <vt:lpstr>이후 자동으로 설치가 진행됨</vt:lpstr>
      <vt:lpstr>설치 완료 화면</vt:lpstr>
      <vt:lpstr>Sqlite 설치하기</vt:lpstr>
      <vt:lpstr>sqlite.org/download.html</vt:lpstr>
      <vt:lpstr>Sqlite 소스코드 다운로드</vt:lpstr>
      <vt:lpstr>Sqlite 소스코드 압축풀기</vt:lpstr>
      <vt:lpstr>Sqlite 자동 설정</vt:lpstr>
      <vt:lpstr>Sqlite 자동 설정</vt:lpstr>
      <vt:lpstr>Sqlite 컴파일</vt:lpstr>
      <vt:lpstr>컴파일 완료 후 폴더 구성</vt:lpstr>
      <vt:lpstr>Sqlite 테스트</vt:lpstr>
      <vt:lpstr>Github 아이디 생성</vt:lpstr>
      <vt:lpstr>Github.com 아이디 생성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I/O Tracing</dc:title>
  <dc:creator>woonhak</dc:creator>
  <cp:lastModifiedBy>Windows 사용자</cp:lastModifiedBy>
  <cp:revision>2228</cp:revision>
  <cp:lastPrinted>2012-08-26T09:34:42Z</cp:lastPrinted>
  <dcterms:created xsi:type="dcterms:W3CDTF">2012-05-13T08:46:04Z</dcterms:created>
  <dcterms:modified xsi:type="dcterms:W3CDTF">2016-09-01T04:18:57Z</dcterms:modified>
</cp:coreProperties>
</file>